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iti Dwivedi" initials="AD" lastIdx="1" clrIdx="0">
    <p:extLst>
      <p:ext uri="{19B8F6BF-5375-455C-9EA6-DF929625EA0E}">
        <p15:presenceInfo xmlns:p15="http://schemas.microsoft.com/office/powerpoint/2012/main" userId="f793385704116cd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FF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728" autoAdjust="0"/>
    <p:restoredTop sz="96062" autoAdjust="0"/>
  </p:normalViewPr>
  <p:slideViewPr>
    <p:cSldViewPr snapToGrid="0">
      <p:cViewPr varScale="1">
        <p:scale>
          <a:sx n="81" d="100"/>
          <a:sy n="81" d="100"/>
        </p:scale>
        <p:origin x="77" y="4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6A91E1D7-E13B-4554-A08E-5DF01F18DB10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88A7C105-4F3D-4D2D-AA6F-FEC4B3EDC2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5274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E1D7-E13B-4554-A08E-5DF01F18DB10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7C105-4F3D-4D2D-AA6F-FEC4B3EDC2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4808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A91E1D7-E13B-4554-A08E-5DF01F18DB10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8A7C105-4F3D-4D2D-AA6F-FEC4B3EDC2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7803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A91E1D7-E13B-4554-A08E-5DF01F18DB10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8A7C105-4F3D-4D2D-AA6F-FEC4B3EDC2B4}" type="slidenum">
              <a:rPr lang="en-IN" smtClean="0"/>
              <a:t>‹#›</a:t>
            </a:fld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498861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A91E1D7-E13B-4554-A08E-5DF01F18DB10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8A7C105-4F3D-4D2D-AA6F-FEC4B3EDC2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56477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E1D7-E13B-4554-A08E-5DF01F18DB10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7C105-4F3D-4D2D-AA6F-FEC4B3EDC2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77071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E1D7-E13B-4554-A08E-5DF01F18DB10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7C105-4F3D-4D2D-AA6F-FEC4B3EDC2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79852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E1D7-E13B-4554-A08E-5DF01F18DB10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7C105-4F3D-4D2D-AA6F-FEC4B3EDC2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57411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A91E1D7-E13B-4554-A08E-5DF01F18DB10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8A7C105-4F3D-4D2D-AA6F-FEC4B3EDC2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8664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E1D7-E13B-4554-A08E-5DF01F18DB10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7C105-4F3D-4D2D-AA6F-FEC4B3EDC2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6991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A91E1D7-E13B-4554-A08E-5DF01F18DB10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8A7C105-4F3D-4D2D-AA6F-FEC4B3EDC2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5220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E1D7-E13B-4554-A08E-5DF01F18DB10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7C105-4F3D-4D2D-AA6F-FEC4B3EDC2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9530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E1D7-E13B-4554-A08E-5DF01F18DB10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7C105-4F3D-4D2D-AA6F-FEC4B3EDC2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0146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E1D7-E13B-4554-A08E-5DF01F18DB10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7C105-4F3D-4D2D-AA6F-FEC4B3EDC2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613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E1D7-E13B-4554-A08E-5DF01F18DB10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7C105-4F3D-4D2D-AA6F-FEC4B3EDC2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2334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E1D7-E13B-4554-A08E-5DF01F18DB10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7C105-4F3D-4D2D-AA6F-FEC4B3EDC2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1113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E1D7-E13B-4554-A08E-5DF01F18DB10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7C105-4F3D-4D2D-AA6F-FEC4B3EDC2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3018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91E1D7-E13B-4554-A08E-5DF01F18DB10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A7C105-4F3D-4D2D-AA6F-FEC4B3EDC2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0770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143DD-7EFC-457C-B125-D28F4996BD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629505"/>
          </a:xfrm>
        </p:spPr>
        <p:txBody>
          <a:bodyPr/>
          <a:lstStyle/>
          <a:p>
            <a:r>
              <a:rPr lang="en-US" dirty="0">
                <a:latin typeface="Segoe UI Black" panose="020B0A02040204020203" pitchFamily="34" charset="0"/>
                <a:ea typeface="Segoe UI Black" panose="020B0A02040204020203" pitchFamily="34" charset="0"/>
              </a:rPr>
              <a:t>CRAFT MOON</a:t>
            </a:r>
            <a:endParaRPr lang="en-IN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728A82-666A-4A00-85EB-E578230E4E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8110"/>
            <a:ext cx="9144000" cy="1279689"/>
          </a:xfrm>
        </p:spPr>
        <p:txBody>
          <a:bodyPr/>
          <a:lstStyle/>
          <a:p>
            <a:r>
              <a:rPr lang="en-US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BY DIVA CODES</a:t>
            </a:r>
            <a:endParaRPr lang="en-IN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542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4699B-C71F-4713-8DBE-601D9E455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938" y="457201"/>
            <a:ext cx="4442087" cy="531812"/>
          </a:xfrm>
        </p:spPr>
        <p:txBody>
          <a:bodyPr>
            <a:normAutofit/>
          </a:bodyPr>
          <a:lstStyle/>
          <a:p>
            <a:r>
              <a:rPr lang="en-US" b="1" i="1" u="sng" dirty="0"/>
              <a:t>elements included</a:t>
            </a:r>
            <a:r>
              <a:rPr lang="en-US" dirty="0"/>
              <a:t>: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EDBB1-9678-4A7B-B6C8-ABEAF7D0A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59849" y="1601699"/>
            <a:ext cx="5382075" cy="412842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Framework</a:t>
            </a:r>
            <a:r>
              <a:rPr lang="en-US" sz="2400" dirty="0"/>
              <a:t> of website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Showcasing of products </a:t>
            </a:r>
            <a:r>
              <a:rPr lang="en-US" sz="2400" dirty="0"/>
              <a:t>based on categories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Link of home page of website </a:t>
            </a:r>
            <a:r>
              <a:rPr lang="en-US" sz="2400" dirty="0"/>
              <a:t>whose product is showcased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Link of </a:t>
            </a:r>
            <a:r>
              <a:rPr lang="en-US" sz="2400" b="1" dirty="0"/>
              <a:t>page</a:t>
            </a:r>
            <a:r>
              <a:rPr lang="en-US" sz="2400" dirty="0"/>
              <a:t> where the </a:t>
            </a:r>
            <a:r>
              <a:rPr lang="en-US" sz="2400" b="1" dirty="0"/>
              <a:t>product can be bought</a:t>
            </a:r>
            <a:endParaRPr lang="en-IN" sz="24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C1B6392-AAB4-4B27-8279-7B7391CBBD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60" b="10960"/>
          <a:stretch/>
        </p:blipFill>
        <p:spPr>
          <a:xfrm>
            <a:off x="6096000" y="723107"/>
            <a:ext cx="5390483" cy="25706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6D6E8F77-0591-460B-ABE6-8D65F22B55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594" y="4252405"/>
            <a:ext cx="5392833" cy="2468906"/>
          </a:xfrm>
        </p:spPr>
      </p:pic>
    </p:spTree>
    <p:extLst>
      <p:ext uri="{BB962C8B-B14F-4D97-AF65-F5344CB8AC3E}">
        <p14:creationId xmlns:p14="http://schemas.microsoft.com/office/powerpoint/2010/main" val="515548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65769-63A6-49ED-9BA8-19911A591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276" y="764373"/>
            <a:ext cx="6853287" cy="1293028"/>
          </a:xfrm>
        </p:spPr>
        <p:txBody>
          <a:bodyPr>
            <a:normAutofit/>
          </a:bodyPr>
          <a:lstStyle/>
          <a:p>
            <a:r>
              <a:rPr lang="en-US" sz="3200" b="1" i="1" u="sng" dirty="0"/>
              <a:t>elements to  be included</a:t>
            </a:r>
            <a:r>
              <a:rPr lang="en-US" sz="2400" dirty="0"/>
              <a:t>:</a:t>
            </a:r>
            <a:endParaRPr lang="en-IN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BDB20-3875-42C2-91B9-F2AFC6FF1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863" y="1940037"/>
            <a:ext cx="4734612" cy="3310694"/>
          </a:xfrm>
          <a:solidFill>
            <a:schemeClr val="bg1"/>
          </a:solidFill>
        </p:spPr>
        <p:txBody>
          <a:bodyPr>
            <a:normAutofit fontScale="85000" lnSpcReduction="20000"/>
          </a:bodyPr>
          <a:lstStyle/>
          <a:p>
            <a:r>
              <a:rPr lang="en-US" dirty="0">
                <a:latin typeface="+mj-lt"/>
              </a:rPr>
              <a:t>Make website completely </a:t>
            </a:r>
            <a:r>
              <a:rPr lang="en-US" b="1" dirty="0">
                <a:latin typeface="+mj-lt"/>
              </a:rPr>
              <a:t>responsive</a:t>
            </a:r>
          </a:p>
          <a:p>
            <a:pPr marL="0" indent="0">
              <a:buNone/>
            </a:pPr>
            <a:endParaRPr lang="en-IN" dirty="0">
              <a:latin typeface="+mj-lt"/>
            </a:endParaRPr>
          </a:p>
          <a:p>
            <a:r>
              <a:rPr lang="en-US" b="1" dirty="0">
                <a:latin typeface="+mj-lt"/>
              </a:rPr>
              <a:t>Join Us</a:t>
            </a:r>
            <a:r>
              <a:rPr lang="en-US" dirty="0">
                <a:latin typeface="+mj-lt"/>
              </a:rPr>
              <a:t>- for the artisans to connect and directly sell their goods (actual selling facility not available)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Register and Sign In pages</a:t>
            </a:r>
          </a:p>
          <a:p>
            <a:endParaRPr lang="en-US" dirty="0">
              <a:latin typeface="+mj-lt"/>
            </a:endParaRPr>
          </a:p>
          <a:p>
            <a:r>
              <a:rPr lang="en-US" b="1" dirty="0">
                <a:latin typeface="+mj-lt"/>
              </a:rPr>
              <a:t>Animations</a:t>
            </a:r>
            <a:r>
              <a:rPr lang="en-US" dirty="0">
                <a:latin typeface="+mj-lt"/>
              </a:rPr>
              <a:t>- to make websites more lively</a:t>
            </a:r>
          </a:p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F6E6A5-CB2D-440E-91CA-785E36F9B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67" b="7136"/>
          <a:stretch/>
        </p:blipFill>
        <p:spPr>
          <a:xfrm>
            <a:off x="5090475" y="2130457"/>
            <a:ext cx="6865512" cy="31202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279373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Vapor Trail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211</TotalTime>
  <Words>75</Words>
  <Application>Microsoft Office PowerPoint</Application>
  <PresentationFormat>Widescreen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Century Gothic</vt:lpstr>
      <vt:lpstr>Segoe UI Black</vt:lpstr>
      <vt:lpstr>Segoe UI Historic</vt:lpstr>
      <vt:lpstr>Vapor Trail</vt:lpstr>
      <vt:lpstr>CRAFT MOON</vt:lpstr>
      <vt:lpstr>elements included:</vt:lpstr>
      <vt:lpstr>elements to  be included: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CRAFT MOON</dc:title>
  <dc:creator>Aditi Dwivedi</dc:creator>
  <cp:lastModifiedBy>Aditi Dwivedi</cp:lastModifiedBy>
  <cp:revision>19</cp:revision>
  <dcterms:created xsi:type="dcterms:W3CDTF">2021-06-26T05:21:07Z</dcterms:created>
  <dcterms:modified xsi:type="dcterms:W3CDTF">2021-06-26T09:01:46Z</dcterms:modified>
</cp:coreProperties>
</file>

<file path=docProps/thumbnail.jpeg>
</file>